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29607-7F6B-469F-BB4A-6E169DF37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8EA9839-7382-4C49-B276-BA6B305D2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5B1CC7-84A8-4245-9151-546B0EA59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24BC3B-5B53-492A-ACDB-F8837657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F8F86E-EAA4-4D24-83FC-97C667D3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209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0126B-E2A6-47A4-8DB2-D88D643E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FDD5A5-1E7B-4D0B-805F-664E21CAA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08EE32-9AA0-4FC2-9C2F-96D8E2C2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462E11-A45F-43E4-82BA-4D94F3C11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736E25-942E-4030-B887-A9633B941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637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0114B-02DF-4972-B2FE-26CF80F91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65DFFD4-6B0E-4AA1-BAE4-ED0C268CC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DA1059-25EC-47F9-A9DE-FD737CFAC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F59669-5711-4665-88EC-7A5B2691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4325D0-5F76-4623-AF30-D93D414C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218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ACB73-2C0E-45E8-9C1D-06CC911A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896440-C701-4E17-BEE4-8C5F39A2D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1CC02BC-BF74-4483-BB58-016946915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D81D8B-F8CB-4730-97AA-DD17B134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3C2410-C22B-44CF-A81A-8CC84124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769E437-B6BF-46A4-9BC5-0E993F91A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38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11F23B-89C0-4559-803E-7F5CBEBA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84DDD5-608E-4249-89D9-026AA7559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D2838E-1FE2-4F40-8074-36FB319A9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3116BF1-3D11-4BF4-B828-B8EC79F8D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F68EAE8-0AFF-4033-9AC3-A9F5A191B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A3D442-4DC0-4BB0-8B78-AF8CF6FD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0EF96A5-722E-4BCD-8D6A-78382D8E7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6AB7DE9-B464-4FC8-8E32-550EC637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52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E33F0-5DA4-4880-8594-F1ADA5C2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FDC31BA-B620-41A5-999F-AD72E7BC1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0B2DB2-8EAE-457C-88A0-317E3A847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986431A-1D5F-4AB1-8EB0-7B76B322A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739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08846EB-5E41-4DAE-A355-CB223AFDC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D50BB09-480D-466B-B03B-ABC90BD7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7F79B9C-C483-42F7-8267-D9D5C48D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79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DC8C3-3073-4C94-8B60-35A7C5A80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007432-C376-4996-8F4D-06B7AC5E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F33A2FC-6300-4BBC-B1B1-4A3E37185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C9FAE5-04FA-4322-8CFD-5A74F3BBA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6F80F0-0BA5-4FD0-8DEE-CDD5151A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046CF5E-136C-4201-9329-50ADE65E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817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6B9C79-9D0B-4CEF-8B81-77905A60B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88574F0-F688-434E-8D0C-BF96B00AE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E7262E4-4EE3-4A17-89C3-887659F71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F4B682D-51A8-452F-B9FE-C31D0924E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04F1D3-838B-4283-B6DA-3A30DD94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CFE458-C83F-44D6-9605-AF174C2D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90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A622B-942A-44AD-B241-5EBA2853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23D228C-F5F7-4830-8A76-D88AA1A0D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998EB5-2D00-43E3-AFC1-EB04280A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4872B1-4616-4E0B-8D59-09516CE2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C6DA39-6FCE-4E36-9B0B-986EF386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440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3839AA2-1CA6-4ED6-8DBE-6C4196FB4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6D69A48-156C-4542-ACED-4B8446331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397F31-30D5-43A5-8256-40E5E406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298B1B-6F6A-495C-AB77-14FA147A9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D0F211-35D5-4BC9-88AE-5C59C923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731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69F68AB-AF95-4916-A680-56C8A1DCA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3A796B-928A-4FB0-A86E-E018B626D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CAAE41-0C7D-4572-A84D-6375E90D7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4CDF6-0EB2-4845-B31A-4E4104F83FD2}" type="datetimeFigureOut">
              <a:rPr lang="da-DK" smtClean="0"/>
              <a:t>26-04-2022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2AEDA7-A272-4FCD-8DF0-466FAE7EB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F2BA45-DD29-4E82-9F7B-1E69A2E68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BD37D-0D77-44B0-B1B5-233C335B50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706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lIiT80dqHE?feature=oembed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2E8DB-98E2-48E0-88BD-CC1C225F20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54CC37-ED81-4B7E-AFAA-527721FA0D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973AEB8-FC43-4E2A-B8CA-86068DBB5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4D0E702-F318-4818-94F6-8D87C6233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7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713BD6E-BA6B-4723-B45F-F92ACAE3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nlinemedier 1" title="Triadisches Ballet | Triadic Ballet by Oskar Schlemmer">
            <a:hlinkClick r:id="" action="ppaction://media"/>
            <a:extLst>
              <a:ext uri="{FF2B5EF4-FFF2-40B4-BE49-F238E27FC236}">
                <a16:creationId xmlns:a16="http://schemas.microsoft.com/office/drawing/2014/main" id="{5F8A2F56-1EC5-4F57-85E5-2E95CBF2D56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0575" y="-2569"/>
            <a:ext cx="9154274" cy="686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2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1523D83-631C-4CC0-8E66-E29060E4F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6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udendørs, hvid&#10;&#10;Automatisk genereret beskrivelse">
            <a:extLst>
              <a:ext uri="{FF2B5EF4-FFF2-40B4-BE49-F238E27FC236}">
                <a16:creationId xmlns:a16="http://schemas.microsoft.com/office/drawing/2014/main" id="{EB11C5F5-9E12-479F-9ED6-3B0622DC1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4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81C34C4-B4BF-464F-BF6F-EBAECCC5D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1774C85-1CF2-43C7-BF5A-0D92E7D1D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4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indendørs, lampe, lys&#10;&#10;Automatisk genereret beskrivelse">
            <a:extLst>
              <a:ext uri="{FF2B5EF4-FFF2-40B4-BE49-F238E27FC236}">
                <a16:creationId xmlns:a16="http://schemas.microsoft.com/office/drawing/2014/main" id="{2BB00857-E8A2-4E3F-AC11-944B7137C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9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7F7D7ED-C11D-4804-8C25-344E30904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1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EEC783BC-3912-4AC9-84E2-61A993CB8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2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zebra&#10;&#10;Automatisk genereret beskrivelse">
            <a:extLst>
              <a:ext uri="{FF2B5EF4-FFF2-40B4-BE49-F238E27FC236}">
                <a16:creationId xmlns:a16="http://schemas.microsoft.com/office/drawing/2014/main" id="{334CD7BD-CC6B-40C3-9F7D-B1506FD0F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09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D59337F-CA6C-40DA-90E4-7E4B1BBA3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75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7808914-348E-4A5C-A670-DDF8069EC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47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713BD6E-BA6B-4723-B45F-F92ACAE3C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B6D1954-7232-4F59-83F7-FAAB5027D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7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713BD6E-BA6B-4723-B45F-F92ACAE3C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C1CC6D1-B4D0-466C-8C02-10409BE4E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86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15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Sofie Reimer-Walsted</dc:creator>
  <cp:lastModifiedBy>Sofie Reimer-Walsted</cp:lastModifiedBy>
  <cp:revision>2</cp:revision>
  <dcterms:created xsi:type="dcterms:W3CDTF">2022-04-26T21:24:45Z</dcterms:created>
  <dcterms:modified xsi:type="dcterms:W3CDTF">2022-04-26T21:35:25Z</dcterms:modified>
</cp:coreProperties>
</file>